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EA88-4F0D-4952-A6CB-BAE5633E265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6F92F-E439-4354-A668-01CB7B836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MALE REPRODUCTIVE TERMS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Penis- </a:t>
            </a:r>
            <a:r>
              <a:rPr lang="en-US" sz="4800" dirty="0" smtClean="0">
                <a:solidFill>
                  <a:srgbClr val="FF0000"/>
                </a:solidFill>
              </a:rPr>
              <a:t>male organ for urination and sex</a:t>
            </a:r>
          </a:p>
          <a:p>
            <a:r>
              <a:rPr lang="en-US" sz="4800" dirty="0" smtClean="0"/>
              <a:t>Vas deferens- </a:t>
            </a:r>
            <a:r>
              <a:rPr lang="en-US" sz="4800" dirty="0" smtClean="0">
                <a:solidFill>
                  <a:srgbClr val="FF0000"/>
                </a:solidFill>
              </a:rPr>
              <a:t>passageway for sperm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Testes- </a:t>
            </a:r>
            <a:r>
              <a:rPr lang="en-US" sz="4400" dirty="0" smtClean="0">
                <a:solidFill>
                  <a:srgbClr val="FF0000"/>
                </a:solidFill>
              </a:rPr>
              <a:t>two small glands found inside the scrotum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 produce and store sperm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 produce male sex hormone       testosterone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Scrotum- </a:t>
            </a:r>
            <a:r>
              <a:rPr lang="en-US" sz="4000" dirty="0" smtClean="0">
                <a:solidFill>
                  <a:srgbClr val="FF0000"/>
                </a:solidFill>
              </a:rPr>
              <a:t>pouch that contains the testicles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Controls the temperature necessary for sperm production and </a:t>
            </a:r>
            <a:r>
              <a:rPr lang="en-US" sz="4000" dirty="0" smtClean="0">
                <a:solidFill>
                  <a:srgbClr val="FF0000"/>
                </a:solidFill>
              </a:rPr>
              <a:t>survival</a:t>
            </a:r>
          </a:p>
          <a:p>
            <a:r>
              <a:rPr lang="en-US" sz="4000" dirty="0" smtClean="0"/>
              <a:t>Urethra</a:t>
            </a:r>
            <a:r>
              <a:rPr lang="en-US" sz="4000" dirty="0" smtClean="0">
                <a:solidFill>
                  <a:srgbClr val="FF0000"/>
                </a:solidFill>
              </a:rPr>
              <a:t>- </a:t>
            </a:r>
            <a:r>
              <a:rPr lang="en-US" sz="4000" dirty="0" smtClean="0">
                <a:solidFill>
                  <a:srgbClr val="FF0000"/>
                </a:solidFill>
              </a:rPr>
              <a:t>tube through which urine passes from the bladder to the outside of the body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Sperm- </a:t>
            </a:r>
            <a:r>
              <a:rPr lang="en-US" sz="4000" dirty="0" smtClean="0">
                <a:solidFill>
                  <a:srgbClr val="FF0000"/>
                </a:solidFill>
              </a:rPr>
              <a:t>male sex cell shaped like tadpoles that starts to produce during puberty.</a:t>
            </a:r>
          </a:p>
          <a:p>
            <a:r>
              <a:rPr lang="en-US" sz="4000" dirty="0" err="1" smtClean="0"/>
              <a:t>Epididymis</a:t>
            </a:r>
            <a:r>
              <a:rPr lang="en-US" sz="4000" dirty="0" smtClean="0"/>
              <a:t>- </a:t>
            </a:r>
            <a:r>
              <a:rPr lang="en-US" sz="4000" dirty="0" smtClean="0">
                <a:solidFill>
                  <a:srgbClr val="FF0000"/>
                </a:solidFill>
              </a:rPr>
              <a:t>storage chamber for sperm</a:t>
            </a:r>
          </a:p>
          <a:p>
            <a:r>
              <a:rPr lang="en-US" sz="4000" dirty="0" smtClean="0"/>
              <a:t>Semen- </a:t>
            </a:r>
            <a:r>
              <a:rPr lang="en-US" sz="4000" dirty="0" smtClean="0">
                <a:solidFill>
                  <a:srgbClr val="FF0000"/>
                </a:solidFill>
              </a:rPr>
              <a:t>sperm containing fluid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87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MALE REPRODUCTIVE TERMS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REPRODUCTIVE TERMS</dc:title>
  <dc:creator>Novak's Computer</dc:creator>
  <cp:lastModifiedBy>Novak's Computer</cp:lastModifiedBy>
  <cp:revision>4</cp:revision>
  <dcterms:created xsi:type="dcterms:W3CDTF">2012-12-08T02:13:39Z</dcterms:created>
  <dcterms:modified xsi:type="dcterms:W3CDTF">2012-12-08T02:37:24Z</dcterms:modified>
</cp:coreProperties>
</file>